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9.jpeg" ContentType="image/jpe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8.png" ContentType="image/png"/>
  <Override PartName="/ppt/media/image6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640" cy="27828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720" cy="168480"/>
          </a:xfrm>
          <a:prstGeom prst="rect">
            <a:avLst/>
          </a:prstGeom>
          <a:ln>
            <a:noFill/>
          </a:ln>
        </p:spPr>
      </p:pic>
      <p:sp>
        <p:nvSpPr>
          <p:cNvPr id="2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0" y="4966560"/>
            <a:ext cx="9135720" cy="168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48000" y="108000"/>
            <a:ext cx="2872080" cy="64080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640" cy="27828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720" cy="16848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2"/>
          <a:stretch/>
        </p:blipFill>
        <p:spPr>
          <a:xfrm>
            <a:off x="7200000" y="360000"/>
            <a:ext cx="1250640" cy="278280"/>
          </a:xfrm>
          <a:prstGeom prst="rect">
            <a:avLst/>
          </a:prstGeom>
          <a:ln>
            <a:noFill/>
          </a:ln>
        </p:spPr>
      </p:pic>
      <p:pic>
        <p:nvPicPr>
          <p:cNvPr id="85" name="Picture 10" descr=""/>
          <p:cNvPicPr/>
          <p:nvPr/>
        </p:nvPicPr>
        <p:blipFill>
          <a:blip r:embed="rId3"/>
          <a:stretch/>
        </p:blipFill>
        <p:spPr>
          <a:xfrm>
            <a:off x="0" y="4966560"/>
            <a:ext cx="9135720" cy="16848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>
            <a:off x="8244000" y="5004000"/>
            <a:ext cx="360" cy="90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812880"/>
            <a:ext cx="9135720" cy="350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AMIS-Services/react-series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 descr=""/>
          <p:cNvPicPr/>
          <p:nvPr/>
        </p:nvPicPr>
        <p:blipFill>
          <a:blip r:embed="rId1"/>
          <a:srcRect l="0" t="75" r="0" b="75"/>
          <a:stretch/>
        </p:blipFill>
        <p:spPr>
          <a:xfrm>
            <a:off x="0" y="810000"/>
            <a:ext cx="9135720" cy="333972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27" name="CustomShape 1"/>
          <p:cNvSpPr/>
          <p:nvPr/>
        </p:nvSpPr>
        <p:spPr>
          <a:xfrm>
            <a:off x="5400000" y="1548000"/>
            <a:ext cx="3015720" cy="301572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72000" tIns="90000" bIns="72000"/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SIG React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04-09-2018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Setting up a user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9AD3FC6-93F5-4CC7-AE65-4914B27EFB1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40080" y="82296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 called context.js in `src/common`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Initialise a context called UserContext and export it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context in Frame.js and use it in a &lt;UserContext.provider /&gt;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state to the Frame component, consisting of a currently undefined user and a login function 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login function, use the login function from src/common/auth.js. Set sate.user to the user it returns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the UserContext value pass entire state 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Wrap the JSX the Appbar returns in a &lt;UserContext.Consumer /&gt; and conditionally show either the users userName or the word login, depending on whether user is logged in or not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logging out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t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l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l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e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m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8546014A-2039-4FB1-ABBF-037E324F0F5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602640" y="50472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210560" y="444240"/>
            <a:ext cx="3558240" cy="10152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315400" y="1438560"/>
            <a:ext cx="3367800" cy="8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20000" y="288000"/>
            <a:ext cx="66164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a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-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: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U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n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t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l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l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e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d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o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</a:t>
            </a: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968000" y="5004000"/>
            <a:ext cx="3232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280000" y="5004000"/>
            <a:ext cx="136440" cy="1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796350B-5CAA-4377-BFAB-CDC7AB9B704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640080" y="822960"/>
            <a:ext cx="6616440" cy="38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LoginDialog component, pass it the properties open (a boolean) and handleClose (a function)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render method, return a MUI &lt;Dialog /&gt;. Pass it the property open from your LoginDialog props.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 two Inputs for email and password as well as a Button from MUI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two refs in the constructor and add them to the Inputs using callbacks in their inputRef property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handleLogin function and add it to the onClick of the button.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Below your class, add `LoginDialog.contextType = UserContextAdd the login logic from your context to your handleLogin function.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&lt;Appbar /&gt; render to contain the &lt;LoginDialog /&gt;. Add the necessary functions and state members to manage the `open` prop of the LoginDialog. Pass LoginDialog the necessary function in handleClose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make the ‘favorite’ on the accommodations work again. The favorite accommodations list can be found on the user object.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validation to the ‘email’ field of the login dialog</a:t>
            </a:r>
            <a:endParaRPr b="0" lang="en-US" sz="1400" spc="-1" strike="noStrike">
              <a:latin typeface="Arial"/>
            </a:endParaRPr>
          </a:p>
          <a:p>
            <a:pPr marL="285840" indent="-278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Controlled 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CFF1302-7359-4AF0-88C2-6BE923D07EF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the state for the inputs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Set input value to equal state 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onChange handlers to the inputs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TODO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554480" y="2286000"/>
            <a:ext cx="364968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2165F294-9BB7-41D0-A53D-B3979FBA0AA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220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720" cy="350172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221" name="CustomShape 5"/>
          <p:cNvSpPr/>
          <p:nvPr/>
        </p:nvSpPr>
        <p:spPr>
          <a:xfrm>
            <a:off x="716760" y="1413000"/>
            <a:ext cx="530172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Create accommodation form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Controlled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A5B7856-600D-4964-AD0B-9E1C09576DE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40080" y="82296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new page at `/create`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routerlink inside the Appbar, linking to /create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link should only be visible/clickable to logged in users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MUI TextField for name, location, foto url, description and a MUI (multi)select for amenities (faciliteiten)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See: https://material-ui.com/api/select/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Have the input values depend on state and add functions for the inputs’ `onChange`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submit button which posts the accomodation to `localhost:3030/accommodations` using the fetch function from ‘src/common/fetc’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Bonus: add a create new user page at `/register`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047FAC0-9AA6-4EA8-9AEE-FF2721B547E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31520" y="1463040"/>
            <a:ext cx="2285280" cy="100512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5"/>
          <p:cNvSpPr/>
          <p:nvPr/>
        </p:nvSpPr>
        <p:spPr>
          <a:xfrm>
            <a:off x="1554480" y="175680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3383280" y="1463040"/>
            <a:ext cx="2285280" cy="10051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7"/>
          <p:cNvSpPr/>
          <p:nvPr/>
        </p:nvSpPr>
        <p:spPr>
          <a:xfrm>
            <a:off x="3931920" y="1737360"/>
            <a:ext cx="1096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6309360" y="1463040"/>
            <a:ext cx="2285280" cy="100512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9"/>
          <p:cNvSpPr/>
          <p:nvPr/>
        </p:nvSpPr>
        <p:spPr>
          <a:xfrm>
            <a:off x="7132320" y="175680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7A78AFD-6266-4C46-8F3A-70E3AF1176AE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457200" y="822960"/>
            <a:ext cx="2285280" cy="100512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1280160" y="111672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200" cy="1179360"/>
          </a:xfrm>
          <a:prstGeom prst="rect">
            <a:avLst/>
          </a:prstGeom>
          <a:ln>
            <a:noFill/>
          </a:ln>
        </p:spPr>
      </p:pic>
      <p:sp>
        <p:nvSpPr>
          <p:cNvPr id="244" name="CustomShape 6"/>
          <p:cNvSpPr/>
          <p:nvPr/>
        </p:nvSpPr>
        <p:spPr>
          <a:xfrm>
            <a:off x="2926080" y="173736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7"/>
          <p:cNvSpPr/>
          <p:nvPr/>
        </p:nvSpPr>
        <p:spPr>
          <a:xfrm>
            <a:off x="2743200" y="300888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8"/>
          <p:cNvSpPr/>
          <p:nvPr/>
        </p:nvSpPr>
        <p:spPr>
          <a:xfrm>
            <a:off x="2926440" y="173772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9"/>
          <p:cNvSpPr/>
          <p:nvPr/>
        </p:nvSpPr>
        <p:spPr>
          <a:xfrm>
            <a:off x="3749040" y="154584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0"/>
          <p:cNvSpPr/>
          <p:nvPr/>
        </p:nvSpPr>
        <p:spPr>
          <a:xfrm>
            <a:off x="1280160" y="200304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B742AA6F-2A30-4B49-8627-1FEB5B868BD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57200" y="822960"/>
            <a:ext cx="2285280" cy="100512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1280160" y="111672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200" cy="1179360"/>
          </a:xfrm>
          <a:prstGeom prst="rect">
            <a:avLst/>
          </a:prstGeom>
          <a:ln>
            <a:noFill/>
          </a:ln>
        </p:spPr>
      </p:pic>
      <p:sp>
        <p:nvSpPr>
          <p:cNvPr id="258" name="CustomShape 6"/>
          <p:cNvSpPr/>
          <p:nvPr/>
        </p:nvSpPr>
        <p:spPr>
          <a:xfrm>
            <a:off x="2926080" y="173736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7"/>
          <p:cNvSpPr/>
          <p:nvPr/>
        </p:nvSpPr>
        <p:spPr>
          <a:xfrm>
            <a:off x="2743200" y="300888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8"/>
          <p:cNvSpPr/>
          <p:nvPr/>
        </p:nvSpPr>
        <p:spPr>
          <a:xfrm>
            <a:off x="2926440" y="173772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9"/>
          <p:cNvSpPr/>
          <p:nvPr/>
        </p:nvSpPr>
        <p:spPr>
          <a:xfrm>
            <a:off x="3749040" y="154584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0"/>
          <p:cNvSpPr/>
          <p:nvPr/>
        </p:nvSpPr>
        <p:spPr>
          <a:xfrm>
            <a:off x="1280160" y="200304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5"/>
          <a:stretch/>
        </p:blipFill>
        <p:spPr>
          <a:xfrm>
            <a:off x="4783680" y="1830960"/>
            <a:ext cx="2713680" cy="1800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6"/>
          <a:stretch/>
        </p:blipFill>
        <p:spPr>
          <a:xfrm>
            <a:off x="4846320" y="2376000"/>
            <a:ext cx="3256560" cy="27504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7"/>
          <a:stretch/>
        </p:blipFill>
        <p:spPr>
          <a:xfrm>
            <a:off x="4846320" y="3108960"/>
            <a:ext cx="4085280" cy="2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1A2374A-B2F6-4682-BD48-783583E1477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457200" y="822960"/>
            <a:ext cx="2285280" cy="100512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1280160" y="111672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200" cy="1179360"/>
          </a:xfrm>
          <a:prstGeom prst="rect">
            <a:avLst/>
          </a:prstGeom>
          <a:ln>
            <a:noFill/>
          </a:ln>
        </p:spPr>
      </p:pic>
      <p:sp>
        <p:nvSpPr>
          <p:cNvPr id="275" name="CustomShape 6"/>
          <p:cNvSpPr/>
          <p:nvPr/>
        </p:nvSpPr>
        <p:spPr>
          <a:xfrm>
            <a:off x="3017520" y="14544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7"/>
          <p:cNvSpPr/>
          <p:nvPr/>
        </p:nvSpPr>
        <p:spPr>
          <a:xfrm>
            <a:off x="3291840" y="9144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8"/>
          <p:cNvSpPr/>
          <p:nvPr/>
        </p:nvSpPr>
        <p:spPr>
          <a:xfrm>
            <a:off x="3931920" y="5400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9"/>
          <p:cNvSpPr/>
          <p:nvPr/>
        </p:nvSpPr>
        <p:spPr>
          <a:xfrm>
            <a:off x="4480560" y="82296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0"/>
          <p:cNvSpPr/>
          <p:nvPr/>
        </p:nvSpPr>
        <p:spPr>
          <a:xfrm>
            <a:off x="5943600" y="548640"/>
            <a:ext cx="2285280" cy="10051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1"/>
          <p:cNvSpPr/>
          <p:nvPr/>
        </p:nvSpPr>
        <p:spPr>
          <a:xfrm>
            <a:off x="6492240" y="822960"/>
            <a:ext cx="1096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9280" cy="8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Recap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B9ECF39-23E8-4099-9C03-D0954244050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731520"/>
            <a:ext cx="5017320" cy="378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8D3599D-D589-4D58-AF83-B9E09E8BE2B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57200" y="822960"/>
            <a:ext cx="2285280" cy="1005120"/>
          </a:xfrm>
          <a:prstGeom prst="ellipse">
            <a:avLst/>
          </a:prstGeom>
          <a:solidFill>
            <a:srgbClr val="fff45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1280160" y="111672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468880" y="183744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445320" y="201168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2091240" y="3108960"/>
            <a:ext cx="1474200" cy="117936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365760" y="3391920"/>
            <a:ext cx="1474200" cy="1179360"/>
          </a:xfrm>
          <a:prstGeom prst="rect">
            <a:avLst/>
          </a:prstGeom>
          <a:ln>
            <a:noFill/>
          </a:ln>
        </p:spPr>
      </p:pic>
      <p:sp>
        <p:nvSpPr>
          <p:cNvPr id="293" name="CustomShape 6"/>
          <p:cNvSpPr/>
          <p:nvPr/>
        </p:nvSpPr>
        <p:spPr>
          <a:xfrm>
            <a:off x="3017520" y="14544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"/>
          <p:cNvSpPr/>
          <p:nvPr/>
        </p:nvSpPr>
        <p:spPr>
          <a:xfrm>
            <a:off x="3291840" y="9144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8"/>
          <p:cNvSpPr/>
          <p:nvPr/>
        </p:nvSpPr>
        <p:spPr>
          <a:xfrm>
            <a:off x="3931920" y="54000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9"/>
          <p:cNvSpPr/>
          <p:nvPr/>
        </p:nvSpPr>
        <p:spPr>
          <a:xfrm>
            <a:off x="4480560" y="822960"/>
            <a:ext cx="90720" cy="9936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0"/>
          <p:cNvSpPr/>
          <p:nvPr/>
        </p:nvSpPr>
        <p:spPr>
          <a:xfrm>
            <a:off x="5943600" y="548640"/>
            <a:ext cx="2285280" cy="10051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1"/>
          <p:cNvSpPr/>
          <p:nvPr/>
        </p:nvSpPr>
        <p:spPr>
          <a:xfrm>
            <a:off x="6492240" y="822960"/>
            <a:ext cx="1096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4586400" y="19202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tretch/>
        </p:blipFill>
        <p:spPr>
          <a:xfrm>
            <a:off x="4494960" y="28202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4586400" y="36576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8"/>
          <a:stretch/>
        </p:blipFill>
        <p:spPr>
          <a:xfrm>
            <a:off x="5956560" y="1737360"/>
            <a:ext cx="2732760" cy="239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07ED146-8D3B-45D3-8E58-122CC799DCEA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1459800" y="640080"/>
            <a:ext cx="2285280" cy="10051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2008440" y="914400"/>
            <a:ext cx="1096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760" cy="239940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6035040" y="548640"/>
            <a:ext cx="2285280" cy="100512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6858000" y="84240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2160" cy="137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18FB4660-F319-4B2F-9CDA-0AC21C602F7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1459800" y="640080"/>
            <a:ext cx="2285280" cy="10051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"/>
          <p:cNvSpPr/>
          <p:nvPr/>
        </p:nvSpPr>
        <p:spPr>
          <a:xfrm>
            <a:off x="2008440" y="914400"/>
            <a:ext cx="1096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02600" y="20116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11160" y="29116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102600" y="374904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4"/>
          <a:stretch/>
        </p:blipFill>
        <p:spPr>
          <a:xfrm>
            <a:off x="1472760" y="1828800"/>
            <a:ext cx="2732760" cy="2399400"/>
          </a:xfrm>
          <a:prstGeom prst="rect">
            <a:avLst/>
          </a:prstGeom>
          <a:ln>
            <a:noFill/>
          </a:ln>
        </p:spPr>
      </p:pic>
      <p:sp>
        <p:nvSpPr>
          <p:cNvPr id="324" name="CustomShape 6"/>
          <p:cNvSpPr/>
          <p:nvPr/>
        </p:nvSpPr>
        <p:spPr>
          <a:xfrm>
            <a:off x="6035040" y="548640"/>
            <a:ext cx="2285280" cy="100512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"/>
          <p:cNvSpPr/>
          <p:nvPr/>
        </p:nvSpPr>
        <p:spPr>
          <a:xfrm>
            <a:off x="6858000" y="84240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5"/>
          <a:stretch/>
        </p:blipFill>
        <p:spPr>
          <a:xfrm>
            <a:off x="4332240" y="2011680"/>
            <a:ext cx="2342160" cy="13705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6"/>
          <a:stretch/>
        </p:blipFill>
        <p:spPr>
          <a:xfrm>
            <a:off x="6766560" y="1951200"/>
            <a:ext cx="1618200" cy="60840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7"/>
          <a:stretch/>
        </p:blipFill>
        <p:spPr>
          <a:xfrm>
            <a:off x="6675120" y="2962800"/>
            <a:ext cx="2466000" cy="11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Redux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29AA329-09AF-4A2B-87B4-54A3B3B7315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91440" y="822960"/>
            <a:ext cx="2285280" cy="1005120"/>
          </a:xfrm>
          <a:prstGeom prst="ellipse">
            <a:avLst/>
          </a:prstGeom>
          <a:solidFill>
            <a:srgbClr val="bc31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>
            <a:off x="914400" y="1116720"/>
            <a:ext cx="822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85040" y="2103120"/>
            <a:ext cx="2466000" cy="115128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>
            <a:off x="5577840" y="640080"/>
            <a:ext cx="2285280" cy="1005120"/>
          </a:xfrm>
          <a:prstGeom prst="ellipse">
            <a:avLst/>
          </a:prstGeom>
          <a:solidFill>
            <a:srgbClr val="006d6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7"/>
          <p:cNvSpPr/>
          <p:nvPr/>
        </p:nvSpPr>
        <p:spPr>
          <a:xfrm>
            <a:off x="6035040" y="952200"/>
            <a:ext cx="1553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3749040" y="1733760"/>
            <a:ext cx="5361480" cy="283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554480" y="2286000"/>
            <a:ext cx="364968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0AC6B626-3431-4700-9D43-35D9A9F691D1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342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720" cy="350172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343" name="CustomShape 5"/>
          <p:cNvSpPr/>
          <p:nvPr/>
        </p:nvSpPr>
        <p:spPr>
          <a:xfrm>
            <a:off x="1113840" y="1413000"/>
            <a:ext cx="482976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Redux / Redux devtools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47E0890A-1E6B-4DA5-BDE9-58306E097214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640080" y="7808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src/store/accommodations/actions.js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Export a function getAllAccommodations which returns an async function  which takes a parameter called dispatch. HINT: this async means you will want to use `await`. 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returned function, dispatch an object with the attribute type set to “REQUEST_ACCOMMODATIONS”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Move the accommodations fetch from Accommodations.js to here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the Fetch is successful dispatch a second object with type “RECEIVE_ACCOMMODATIONS” and  the accommodations as payload. If the Fetch is unsuccessful dispatch an object with type “ERROR_ACCOMMODATIONS”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Suggestion: put the type strings in a constant which you export, so you can use the same strings later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Redux reducer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62F3AE5-FA71-4E8B-9345-1F4DB5464056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640080" y="7808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file: src/store/accommodations/reducer.js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the reducer function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state (default empty array) and an action (default empty object)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contains a switch for the action.type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 it returns the state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Add a case for ‘REQUEST_ACCOMMODATIONS’, ‘ERROR_ACCOMMODATIONS’ and ‘RECEIVE_ACCOMMODATIONS’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request and error case return state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 the receive case put the accommodations you just fetched in the state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AC38ABF-7538-446D-9189-632197BEAEC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02640" y="73008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Last time we covered JSS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But no hands-on due to time constraints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It is CSS inside your javascript file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inheritance of parent to child components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More control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injected into component by WithStyles (Material UI)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Some syntax specific changes compared to CSS 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JSS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DA07BB64-F89E-4B1A-B775-184B9700FB18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876240" y="5486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Translate CSS file to JSS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FB36AD8B-FC44-47CA-B2E3-E0F2586EC63C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876240" y="5486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&lt;Subject /&gt;</a:t>
            </a:r>
            <a:endParaRPr b="0" lang="en-US" sz="1500" spc="-1" strike="noStrike">
              <a:latin typeface="Arial"/>
            </a:endParaRPr>
          </a:p>
          <a:p>
            <a:pPr lvl="1" marL="432000" indent="-2142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Theory</a:t>
            </a:r>
            <a:endParaRPr b="0" lang="en-US" sz="1500" spc="-1" strike="noStrike">
              <a:latin typeface="Arial"/>
            </a:endParaRPr>
          </a:p>
          <a:p>
            <a:pPr lvl="1" marL="432000" indent="-2142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Hands-on</a:t>
            </a:r>
            <a:endParaRPr b="0" lang="en-US" sz="1500" spc="-1" strike="noStrike">
              <a:latin typeface="Arial"/>
            </a:endParaRPr>
          </a:p>
          <a:p>
            <a:pPr lvl="1" marL="432000" indent="-2142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Live coding (if needed)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What are we gonna build?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6FED44F-F06E-486B-AB10-BA714A08B545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76240" y="5486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Snippet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 flow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Login functionality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Create accommodation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Connect to Redux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E50372AB-76F0-4AB8-8213-A34C34AA6C1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602640" y="73008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Prevent you from writing boilerplate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Can be project specific or saved globally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Project in repo has some snippets included already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We will build ourselves a convenient snippet for the rest of the day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documentation see: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https://code.visualstudio.com/docs/editor/userdefinedsnippets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But first: Getting started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66FD115F-A623-4BA2-99B3-11947CA0D2A0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876240" y="5486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or git pull </a:t>
            </a:r>
            <a:r>
              <a:rPr b="0" lang="en-US" sz="15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https://github.com/AMIS-Services/react-series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sig3/exercise/koa, run:</a:t>
            </a:r>
            <a:endParaRPr b="0" lang="en-US" sz="1500" spc="-1" strike="noStrike">
              <a:latin typeface="Arial"/>
            </a:endParaRPr>
          </a:p>
          <a:p>
            <a:pPr lvl="1" marL="432000" indent="-2106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install`</a:t>
            </a:r>
            <a:endParaRPr b="0" lang="en-US" sz="1500" spc="-1" strike="noStrike">
              <a:latin typeface="Arial"/>
            </a:endParaRPr>
          </a:p>
          <a:p>
            <a:pPr lvl="1" marL="432000" indent="-2106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stop-db`</a:t>
            </a:r>
            <a:endParaRPr b="0" lang="en-US" sz="1500" spc="-1" strike="noStrike">
              <a:latin typeface="Arial"/>
            </a:endParaRPr>
          </a:p>
          <a:p>
            <a:pPr lvl="1" marL="432000" indent="-2106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start-db`</a:t>
            </a:r>
            <a:endParaRPr b="0" lang="en-US" sz="1500" spc="-1" strike="noStrike">
              <a:latin typeface="Arial"/>
            </a:endParaRPr>
          </a:p>
          <a:p>
            <a:pPr lvl="1" marL="432000" indent="-2106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start`</a:t>
            </a:r>
            <a:endParaRPr b="0" lang="en-US" sz="1500" spc="-1" strike="noStrike">
              <a:latin typeface="Arial"/>
            </a:endParaRPr>
          </a:p>
          <a:p>
            <a:pPr lvl="1" marL="432000" indent="-2106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`yarn seed-db`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localhost:3030/accommodations to verify back-end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Cd into dir sig3/exercise/react, run `yarn` or `npm install` and `yarn/npm start`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Visit localhost:3000 to verify front-end is working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Hands-on: Snippets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526F8493-42A5-49D4-A880-42562331A1F9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876240" y="54864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Open /.vscode/components.code-snippets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Copy the first snippet “component” and use the base code to create a styledComponent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After creating and using the snippet, it should result in the following code: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920240" y="2077200"/>
            <a:ext cx="4798440" cy="23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Context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71BF7F9B-8BC2-4151-AFA0-491033BD2AAD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02640" y="504720"/>
            <a:ext cx="6615720" cy="38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For when the same information is required in multiple far-removed components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Requires initialization, a provider and one or more consumers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is done outside of a component: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provider is passed the value: 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Child of Consumer is a function: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If you want your context available outside of the render method, set the classes contextType below the class: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Export context API from it’s own separate file to prevent cyclic dependencies when using the contextType notation</a:t>
            </a:r>
            <a:endParaRPr b="0" lang="en-US" sz="1500" spc="-1" strike="noStrike">
              <a:latin typeface="Arial"/>
            </a:endParaRPr>
          </a:p>
          <a:p>
            <a:pPr marL="285840" indent="-2775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N.B. If you want to pass functions, put them in state and pass the whole state object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8412480" y="1371600"/>
            <a:ext cx="180720" cy="126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7955280" y="96876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7955280" y="115164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7680960" y="115164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8229600" y="115164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8138160" y="137160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7863840" y="137160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7589520" y="137160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7406640" y="1554480"/>
            <a:ext cx="180720" cy="126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772400" y="155448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8595360" y="1554480"/>
            <a:ext cx="180720" cy="126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8046720" y="155448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321040" y="1554480"/>
            <a:ext cx="180720" cy="126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8"/>
          <p:cNvSpPr/>
          <p:nvPr/>
        </p:nvSpPr>
        <p:spPr>
          <a:xfrm>
            <a:off x="804672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9"/>
          <p:cNvSpPr/>
          <p:nvPr/>
        </p:nvSpPr>
        <p:spPr>
          <a:xfrm>
            <a:off x="8046720" y="100584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0"/>
          <p:cNvSpPr/>
          <p:nvPr/>
        </p:nvSpPr>
        <p:spPr>
          <a:xfrm flipH="1">
            <a:off x="7772400" y="1005840"/>
            <a:ext cx="27432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1"/>
          <p:cNvSpPr/>
          <p:nvPr/>
        </p:nvSpPr>
        <p:spPr>
          <a:xfrm>
            <a:off x="8321040" y="1188720"/>
            <a:ext cx="18288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2"/>
          <p:cNvSpPr/>
          <p:nvPr/>
        </p:nvSpPr>
        <p:spPr>
          <a:xfrm>
            <a:off x="850392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3"/>
          <p:cNvSpPr/>
          <p:nvPr/>
        </p:nvSpPr>
        <p:spPr>
          <a:xfrm flipH="1">
            <a:off x="795528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768096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8229600" y="1188720"/>
            <a:ext cx="9144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822960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79552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>
            <a:off x="768096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9"/>
          <p:cNvSpPr/>
          <p:nvPr/>
        </p:nvSpPr>
        <p:spPr>
          <a:xfrm flipH="1">
            <a:off x="7498080" y="1463040"/>
            <a:ext cx="18288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8046720" y="1737360"/>
            <a:ext cx="180720" cy="126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1"/>
          <p:cNvSpPr/>
          <p:nvPr/>
        </p:nvSpPr>
        <p:spPr>
          <a:xfrm>
            <a:off x="8138160" y="1645920"/>
            <a:ext cx="360" cy="182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3749040" y="1928160"/>
            <a:ext cx="4236120" cy="2642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4663440" y="1701360"/>
            <a:ext cx="3378960" cy="2167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3657600" y="2229120"/>
            <a:ext cx="3759840" cy="5119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4114800" y="3019680"/>
            <a:ext cx="3188520" cy="1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720000" y="288000"/>
            <a:ext cx="6615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1800" spc="-1" strike="noStrike">
                <a:solidFill>
                  <a:srgbClr val="e63232"/>
                </a:solidFill>
                <a:latin typeface="Arial"/>
                <a:ea typeface="DejaVu Sans"/>
              </a:rPr>
              <a:t>Hands-on Time!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97280" y="2194560"/>
            <a:ext cx="364968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Functional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968000" y="5004000"/>
            <a:ext cx="3231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React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8280000" y="5004000"/>
            <a:ext cx="13572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DCD22A7-F504-45FC-84E6-22837DE7DC73}" type="slidenum">
              <a:rPr b="0" lang="en-US" sz="6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196" name="Picture Placeholder 6" descr=""/>
          <p:cNvPicPr/>
          <p:nvPr/>
        </p:nvPicPr>
        <p:blipFill>
          <a:blip r:embed="rId1"/>
          <a:stretch/>
        </p:blipFill>
        <p:spPr>
          <a:xfrm>
            <a:off x="6840000" y="810000"/>
            <a:ext cx="2295720" cy="3501720"/>
          </a:xfrm>
          <a:prstGeom prst="rect">
            <a:avLst/>
          </a:prstGeom>
          <a:ln w="9360">
            <a:solidFill>
              <a:schemeClr val="bg1"/>
            </a:solidFill>
            <a:round/>
          </a:ln>
        </p:spPr>
      </p:pic>
      <p:sp>
        <p:nvSpPr>
          <p:cNvPr id="197" name="CustomShape 5"/>
          <p:cNvSpPr/>
          <p:nvPr/>
        </p:nvSpPr>
        <p:spPr>
          <a:xfrm>
            <a:off x="1097280" y="1422000"/>
            <a:ext cx="364968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620</TotalTime>
  <Application>LibreOffice/6.0.3.2$Linux_X86_64 LibreOffice_project/00m0$Build-2</Application>
  <Words>110</Words>
  <Paragraphs>44</Paragraphs>
  <Company>Amis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2018-07-18T12:37:15Z</dcterms:created>
  <dc:creator>Nico Klasens</dc:creator>
  <dc:description>Amis - versie 1 - juni 2017
Ontwerp: Humming
Template: Ton Persoon</dc:description>
  <dc:language>en-US</dc:language>
  <cp:lastModifiedBy/>
  <dcterms:modified xsi:type="dcterms:W3CDTF">2018-11-22T10:01:21Z</dcterms:modified>
  <cp:revision>166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Amis</vt:lpwstr>
  </property>
  <property fmtid="{D5CDD505-2E9C-101B-9397-08002B2CF9AE}" pid="4" name="ContentTypeId">
    <vt:lpwstr>0x010100E60B9E64A7B90B499F767EB2F0BD9B16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